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1"/>
  </p:notesMasterIdLst>
  <p:handoutMasterIdLst>
    <p:handoutMasterId r:id="rId12"/>
  </p:handoutMasterIdLst>
  <p:sldIdLst>
    <p:sldId id="292" r:id="rId2"/>
    <p:sldId id="275" r:id="rId3"/>
    <p:sldId id="336" r:id="rId4"/>
    <p:sldId id="337" r:id="rId5"/>
    <p:sldId id="338" r:id="rId6"/>
    <p:sldId id="340" r:id="rId7"/>
    <p:sldId id="341" r:id="rId8"/>
    <p:sldId id="342" r:id="rId9"/>
    <p:sldId id="283" r:id="rId10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A91"/>
    <a:srgbClr val="EE7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 autoAdjust="0"/>
    <p:restoredTop sz="75566" autoAdjust="0"/>
  </p:normalViewPr>
  <p:slideViewPr>
    <p:cSldViewPr>
      <p:cViewPr varScale="1">
        <p:scale>
          <a:sx n="47" d="100"/>
          <a:sy n="47" d="100"/>
        </p:scale>
        <p:origin x="156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4" d="100"/>
          <a:sy n="124" d="100"/>
        </p:scale>
        <p:origin x="49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6C186BB-29CA-2CC3-7B82-5590E90F18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820F08-4904-ABD2-387B-DF1E3925D9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BFE940E-9AD8-4B6E-B488-09F91EA98E9C}" type="datetimeFigureOut">
              <a:rPr lang="fr-FR"/>
              <a:pPr>
                <a:defRPr/>
              </a:pPr>
              <a:t>30/04/2026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3343B7-961D-EDC6-3D64-F8D9104996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4C3368-AC1B-8367-0AE2-CB8262BFC8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EDA499D-C8F4-4913-B88F-48E72C623DD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B31602E-A441-2341-B973-7E1671CC42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12FBD5F-2AF7-BAD5-ACB6-442AB62A6FE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81D1C71-F54B-4555-9EE7-21E9B3CCFB3D}" type="datetimeFigureOut">
              <a:rPr lang="fr-FR"/>
              <a:pPr>
                <a:defRPr/>
              </a:pPr>
              <a:t>30/04/2026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FB6A3292-70F4-8863-0BFF-A154C15312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7C24A6CF-4FE6-D150-1CDA-DD74E77AD7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48DC5C-26CF-3DD1-6C0C-8638CA02A13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19C45C-35B7-EE1A-AF31-E54F5FEB88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46B9039-7DEC-4CAC-9D7C-6113231A9FA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9E0569BA-163C-5CAA-1B46-0B278877F7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E3AB4E19-F3E7-A394-BFCA-C133772996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3A72C5F3-8408-C9F3-0237-EB2F1F7807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5791DC-D49E-44EE-8E14-C8F034BBBE56}" type="slidenum">
              <a:rPr lang="fr-FR" altLang="fr-F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fr-FR" altLang="fr-FR">
              <a:latin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>
            <a:extLst>
              <a:ext uri="{FF2B5EF4-FFF2-40B4-BE49-F238E27FC236}">
                <a16:creationId xmlns:a16="http://schemas.microsoft.com/office/drawing/2014/main" id="{09C56D0C-30A6-264E-967A-79F9AAA43A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>
            <a:extLst>
              <a:ext uri="{FF2B5EF4-FFF2-40B4-BE49-F238E27FC236}">
                <a16:creationId xmlns:a16="http://schemas.microsoft.com/office/drawing/2014/main" id="{A6C0BA41-51FF-1329-8A80-6FA440A8F4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>
            <a:extLst>
              <a:ext uri="{FF2B5EF4-FFF2-40B4-BE49-F238E27FC236}">
                <a16:creationId xmlns:a16="http://schemas.microsoft.com/office/drawing/2014/main" id="{ED933506-4681-6D45-BBB9-B6D96F8ED2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AE3761-CCA2-4454-8E80-A913C6007413}" type="slidenum">
              <a:rPr lang="fr-FR" altLang="fr-F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</a:t>
            </a:fld>
            <a:endParaRPr lang="fr-FR" altLang="fr-FR">
              <a:latin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>
            <a:extLst>
              <a:ext uri="{FF2B5EF4-FFF2-40B4-BE49-F238E27FC236}">
                <a16:creationId xmlns:a16="http://schemas.microsoft.com/office/drawing/2014/main" id="{DE20DF7A-9613-E2F3-94BD-4BDB0BDA60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commentaires 2">
            <a:extLst>
              <a:ext uri="{FF2B5EF4-FFF2-40B4-BE49-F238E27FC236}">
                <a16:creationId xmlns:a16="http://schemas.microsoft.com/office/drawing/2014/main" id="{8B771E6A-6A6D-A0C4-FC51-D238260387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11268" name="Espace réservé du numéro de diapositive 3">
            <a:extLst>
              <a:ext uri="{FF2B5EF4-FFF2-40B4-BE49-F238E27FC236}">
                <a16:creationId xmlns:a16="http://schemas.microsoft.com/office/drawing/2014/main" id="{028A3AF8-7B4A-4D41-1BFA-2752F596AD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43EEA6-1BD5-40F8-8FFB-42D7EDC003FE}" type="slidenum">
              <a:rPr lang="fr-FR" altLang="fr-F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3</a:t>
            </a:fld>
            <a:endParaRPr lang="fr-FR" altLang="fr-FR">
              <a:latin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>
            <a:extLst>
              <a:ext uri="{FF2B5EF4-FFF2-40B4-BE49-F238E27FC236}">
                <a16:creationId xmlns:a16="http://schemas.microsoft.com/office/drawing/2014/main" id="{AFC23F6A-5F51-0F6B-8B2A-E425643948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ce réservé des commentaires 2">
            <a:extLst>
              <a:ext uri="{FF2B5EF4-FFF2-40B4-BE49-F238E27FC236}">
                <a16:creationId xmlns:a16="http://schemas.microsoft.com/office/drawing/2014/main" id="{EF020937-1CAD-CA1A-EEBB-4C3B8AF254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13316" name="Espace réservé du numéro de diapositive 3">
            <a:extLst>
              <a:ext uri="{FF2B5EF4-FFF2-40B4-BE49-F238E27FC236}">
                <a16:creationId xmlns:a16="http://schemas.microsoft.com/office/drawing/2014/main" id="{37E1A99B-D6E5-2B2D-E21A-4DF9BD7D56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938928-969D-41D3-8D1B-0653FD603FBD}" type="slidenum">
              <a:rPr lang="fr-FR" altLang="fr-F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4</a:t>
            </a:fld>
            <a:endParaRPr lang="fr-FR" altLang="fr-FR">
              <a:latin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>
            <a:extLst>
              <a:ext uri="{FF2B5EF4-FFF2-40B4-BE49-F238E27FC236}">
                <a16:creationId xmlns:a16="http://schemas.microsoft.com/office/drawing/2014/main" id="{657803E3-87FE-EAA1-C291-136525561E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>
            <a:extLst>
              <a:ext uri="{FF2B5EF4-FFF2-40B4-BE49-F238E27FC236}">
                <a16:creationId xmlns:a16="http://schemas.microsoft.com/office/drawing/2014/main" id="{0B83579B-30D8-D238-6F39-0057381B97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15364" name="Espace réservé du numéro de diapositive 3">
            <a:extLst>
              <a:ext uri="{FF2B5EF4-FFF2-40B4-BE49-F238E27FC236}">
                <a16:creationId xmlns:a16="http://schemas.microsoft.com/office/drawing/2014/main" id="{0D2ADFCA-060B-C324-97DB-BB1A017C3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FE5C6F-014C-4340-A5B9-7F3C566222CD}" type="slidenum">
              <a:rPr lang="fr-FR" altLang="fr-F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5</a:t>
            </a:fld>
            <a:endParaRPr lang="fr-FR" altLang="fr-FR">
              <a:latin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>
            <a:extLst>
              <a:ext uri="{FF2B5EF4-FFF2-40B4-BE49-F238E27FC236}">
                <a16:creationId xmlns:a16="http://schemas.microsoft.com/office/drawing/2014/main" id="{09251125-447F-FA6F-0E8F-92CFD18C6D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ce réservé des commentaires 2">
            <a:extLst>
              <a:ext uri="{FF2B5EF4-FFF2-40B4-BE49-F238E27FC236}">
                <a16:creationId xmlns:a16="http://schemas.microsoft.com/office/drawing/2014/main" id="{3D3FFF2D-032E-1FE5-9B13-4201CD6A22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17412" name="Espace réservé du numéro de diapositive 3">
            <a:extLst>
              <a:ext uri="{FF2B5EF4-FFF2-40B4-BE49-F238E27FC236}">
                <a16:creationId xmlns:a16="http://schemas.microsoft.com/office/drawing/2014/main" id="{20AF014C-248E-B419-D3E4-31212CFF2B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B94AD7-71FE-40B1-9953-03B153814D1B}" type="slidenum">
              <a:rPr lang="fr-FR" altLang="fr-F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6</a:t>
            </a:fld>
            <a:endParaRPr lang="fr-FR" altLang="fr-FR">
              <a:latin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>
            <a:extLst>
              <a:ext uri="{FF2B5EF4-FFF2-40B4-BE49-F238E27FC236}">
                <a16:creationId xmlns:a16="http://schemas.microsoft.com/office/drawing/2014/main" id="{08C3708D-E898-77C7-5F90-BF2621A551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>
            <a:extLst>
              <a:ext uri="{FF2B5EF4-FFF2-40B4-BE49-F238E27FC236}">
                <a16:creationId xmlns:a16="http://schemas.microsoft.com/office/drawing/2014/main" id="{A951C7AC-5A91-50CB-A1E9-84500D1CCF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19460" name="Espace réservé du numéro de diapositive 3">
            <a:extLst>
              <a:ext uri="{FF2B5EF4-FFF2-40B4-BE49-F238E27FC236}">
                <a16:creationId xmlns:a16="http://schemas.microsoft.com/office/drawing/2014/main" id="{3CB241DC-49BC-0B27-0778-0CFBEC9AE6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621EF7-990F-4DAD-8C57-19769EEDF0F1}" type="slidenum">
              <a:rPr lang="fr-FR" altLang="fr-F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7</a:t>
            </a:fld>
            <a:endParaRPr lang="fr-FR" altLang="fr-FR">
              <a:latin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>
            <a:extLst>
              <a:ext uri="{FF2B5EF4-FFF2-40B4-BE49-F238E27FC236}">
                <a16:creationId xmlns:a16="http://schemas.microsoft.com/office/drawing/2014/main" id="{54FB7799-1D32-BF3D-7F09-90681DA26B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ce réservé des commentaires 2">
            <a:extLst>
              <a:ext uri="{FF2B5EF4-FFF2-40B4-BE49-F238E27FC236}">
                <a16:creationId xmlns:a16="http://schemas.microsoft.com/office/drawing/2014/main" id="{82B76B3C-61CC-F94F-0E09-BAC13A37FC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21508" name="Espace réservé du numéro de diapositive 3">
            <a:extLst>
              <a:ext uri="{FF2B5EF4-FFF2-40B4-BE49-F238E27FC236}">
                <a16:creationId xmlns:a16="http://schemas.microsoft.com/office/drawing/2014/main" id="{85FD345A-5D4E-09E1-02EA-DD470E6A7E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DDA37D-50A4-4E50-A2E0-BBFD05B1D1E0}" type="slidenum">
              <a:rPr lang="fr-FR" altLang="fr-F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8</a:t>
            </a:fld>
            <a:endParaRPr lang="fr-FR" altLang="fr-FR">
              <a:latin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>
            <a:extLst>
              <a:ext uri="{FF2B5EF4-FFF2-40B4-BE49-F238E27FC236}">
                <a16:creationId xmlns:a16="http://schemas.microsoft.com/office/drawing/2014/main" id="{753C3B9B-7032-AD06-B7A9-5E154440E9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notes 2">
            <a:extLst>
              <a:ext uri="{FF2B5EF4-FFF2-40B4-BE49-F238E27FC236}">
                <a16:creationId xmlns:a16="http://schemas.microsoft.com/office/drawing/2014/main" id="{B451BB82-3860-802D-FCB2-31B1414C3E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23556" name="Espace réservé du numéro de diapositive 3">
            <a:extLst>
              <a:ext uri="{FF2B5EF4-FFF2-40B4-BE49-F238E27FC236}">
                <a16:creationId xmlns:a16="http://schemas.microsoft.com/office/drawing/2014/main" id="{E9B657DE-9A5E-7706-A235-C564748CA2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C86512B-0F66-4147-80A8-C99ACC488068}" type="slidenum">
              <a:rPr lang="fr-FR" altLang="fr-FR" smtClean="0"/>
              <a:pPr/>
              <a:t>9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>
            <a:extLst>
              <a:ext uri="{FF2B5EF4-FFF2-40B4-BE49-F238E27FC236}">
                <a16:creationId xmlns:a16="http://schemas.microsoft.com/office/drawing/2014/main" id="{7B3C67C5-9EB0-AD90-DB0E-0076E50FCB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9">
            <a:extLst>
              <a:ext uri="{FF2B5EF4-FFF2-40B4-BE49-F238E27FC236}">
                <a16:creationId xmlns:a16="http://schemas.microsoft.com/office/drawing/2014/main" id="{6EE5F96A-C6F1-03B6-4FD5-5359A1394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5816600"/>
            <a:ext cx="307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19404" y="980729"/>
            <a:ext cx="9500585" cy="1732657"/>
          </a:xfrm>
        </p:spPr>
        <p:txBody>
          <a:bodyPr rIns="0" anchor="b"/>
          <a:lstStyle>
            <a:lvl1pPr>
              <a:lnSpc>
                <a:spcPts val="4700"/>
              </a:lnSpc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19404" y="2708920"/>
            <a:ext cx="10568617" cy="1752600"/>
          </a:xfrm>
        </p:spPr>
        <p:txBody>
          <a:bodyPr/>
          <a:lstStyle>
            <a:lvl1pPr marL="0" indent="0">
              <a:lnSpc>
                <a:spcPts val="1700"/>
              </a:lnSpc>
              <a:spcBef>
                <a:spcPts val="0"/>
              </a:spcBef>
              <a:buFont typeface="Wingdings" pitchFamily="2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99618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erniè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>
            <a:extLst>
              <a:ext uri="{FF2B5EF4-FFF2-40B4-BE49-F238E27FC236}">
                <a16:creationId xmlns:a16="http://schemas.microsoft.com/office/drawing/2014/main" id="{7A933965-1AB5-B84F-62C7-3A9B40B1D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9">
            <a:extLst>
              <a:ext uri="{FF2B5EF4-FFF2-40B4-BE49-F238E27FC236}">
                <a16:creationId xmlns:a16="http://schemas.microsoft.com/office/drawing/2014/main" id="{EC526B76-6927-81D9-0281-07FB391991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5816600"/>
            <a:ext cx="307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07434" y="1460377"/>
            <a:ext cx="9500585" cy="1732657"/>
          </a:xfrm>
        </p:spPr>
        <p:txBody>
          <a:bodyPr rIns="0" anchor="b"/>
          <a:lstStyle>
            <a:lvl1pPr>
              <a:lnSpc>
                <a:spcPts val="29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007434" y="3188568"/>
            <a:ext cx="10568617" cy="1752600"/>
          </a:xfrm>
        </p:spPr>
        <p:txBody>
          <a:bodyPr/>
          <a:lstStyle>
            <a:lvl1pPr marL="0" indent="0">
              <a:lnSpc>
                <a:spcPts val="1700"/>
              </a:lnSpc>
              <a:spcBef>
                <a:spcPts val="0"/>
              </a:spcBef>
              <a:buFont typeface="Wingdings" pitchFamily="2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3413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7382" y="188641"/>
            <a:ext cx="11050785" cy="751111"/>
          </a:xfrm>
        </p:spPr>
        <p:txBody>
          <a:bodyPr/>
          <a:lstStyle>
            <a:lvl1pPr>
              <a:defRPr sz="3200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lnSpc>
                <a:spcPts val="2100"/>
              </a:lnSpc>
              <a:spcBef>
                <a:spcPts val="300"/>
              </a:spcBef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6E9F3015-40BB-CBE2-D51B-06F2D41528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CC5C01F-370A-F4E6-5EC1-99B041CA97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031FE-5D5A-4933-BFAE-0E1E04B4C0B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7679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7382" y="188641"/>
            <a:ext cx="11050785" cy="751111"/>
          </a:xfrm>
        </p:spPr>
        <p:txBody>
          <a:bodyPr/>
          <a:lstStyle>
            <a:lvl1pPr>
              <a:defRPr sz="3200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00256" y="3933056"/>
            <a:ext cx="3177909" cy="1656185"/>
          </a:xfrm>
        </p:spPr>
        <p:txBody>
          <a:bodyPr bIns="0" anchor="b"/>
          <a:lstStyle>
            <a:lvl1pPr>
              <a:lnSpc>
                <a:spcPts val="1600"/>
              </a:lnSpc>
              <a:spcBef>
                <a:spcPts val="1800"/>
              </a:spcBef>
              <a:defRPr sz="1600"/>
            </a:lvl1pPr>
            <a:lvl2pPr marL="0" indent="0">
              <a:lnSpc>
                <a:spcPts val="2100"/>
              </a:lnSpc>
              <a:spcBef>
                <a:spcPts val="300"/>
              </a:spcBef>
              <a:buNone/>
              <a:defRPr sz="1400" b="1"/>
            </a:lvl2pPr>
            <a:lvl3pPr marL="0" indent="0">
              <a:buNone/>
              <a:defRPr sz="13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036648" y="2492896"/>
            <a:ext cx="4032251" cy="3024188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2C7E281-7D99-73EF-5004-8F20378370D2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E66E67F-FC1D-7288-BCF8-D0F3BB6D9D71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6626E-DDCA-4C08-8962-A3680C8646B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708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077073"/>
            <a:ext cx="10363200" cy="169190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098351"/>
          </a:xfrm>
        </p:spPr>
        <p:txBody>
          <a:bodyPr anchor="b"/>
          <a:lstStyle>
            <a:lvl1pPr marL="0" indent="0">
              <a:lnSpc>
                <a:spcPts val="5700"/>
              </a:lnSpc>
              <a:buNone/>
              <a:defRPr sz="60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FA73383-35ED-D9A7-67BA-AD43D1FDE8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E640A80-5697-40FB-D02C-BFEDE3AC86C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CFF82-40E1-447E-BBD4-A263E74B474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4198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27381" y="1827213"/>
            <a:ext cx="477308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27382" y="188641"/>
            <a:ext cx="11050785" cy="751111"/>
          </a:xfrm>
        </p:spPr>
        <p:txBody>
          <a:bodyPr/>
          <a:lstStyle>
            <a:lvl1pPr>
              <a:defRPr sz="3200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6F4FD13F-FAFF-73DD-5408-542D5D31DB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5DA5755-0CAC-ADD8-23D1-A32275F1F3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DD1F9-2AB5-434F-A45C-46503B6BE9C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1233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27381" y="2626568"/>
            <a:ext cx="477308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2626568"/>
            <a:ext cx="477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27051" y="2104902"/>
            <a:ext cx="9120716" cy="59372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527382" y="188641"/>
            <a:ext cx="11050785" cy="751111"/>
          </a:xfrm>
        </p:spPr>
        <p:txBody>
          <a:bodyPr/>
          <a:lstStyle>
            <a:lvl1pPr>
              <a:defRPr sz="3200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CB93BBB2-F5CF-D2BF-C2D9-858BB55276BB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7004C99-6EEF-579C-301E-B21022403622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99D55-D44B-43D3-A269-E76A85C26E4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2944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9">
            <a:extLst>
              <a:ext uri="{FF2B5EF4-FFF2-40B4-BE49-F238E27FC236}">
                <a16:creationId xmlns:a16="http://schemas.microsoft.com/office/drawing/2014/main" id="{2D782D5D-E6FC-B0A1-31E7-C19F51722ED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3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6">
            <a:extLst>
              <a:ext uri="{FF2B5EF4-FFF2-40B4-BE49-F238E27FC236}">
                <a16:creationId xmlns:a16="http://schemas.microsoft.com/office/drawing/2014/main" id="{373E9D4F-26E3-2AC2-8BC4-707EC3AEEE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7050" y="188913"/>
            <a:ext cx="11050588" cy="7032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1B305473-37D4-00E8-F801-EA02D158A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87488" y="1808163"/>
            <a:ext cx="100901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94E9EDB9-3020-323A-200D-1CFF2CA86F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050" y="6248400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id="{AEC1F37E-A527-BAF1-63F5-EF5B9DDCE7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30738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2B480D9-F8BF-48F2-94C2-55ACCACD464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31" name="AutoShape 12">
            <a:extLst>
              <a:ext uri="{FF2B5EF4-FFF2-40B4-BE49-F238E27FC236}">
                <a16:creationId xmlns:a16="http://schemas.microsoft.com/office/drawing/2014/main" id="{38FEE9C8-A381-920E-41A6-6D7A43156CBE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6513" y="3265488"/>
            <a:ext cx="121189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032" name="Image 5">
            <a:extLst>
              <a:ext uri="{FF2B5EF4-FFF2-40B4-BE49-F238E27FC236}">
                <a16:creationId xmlns:a16="http://schemas.microsoft.com/office/drawing/2014/main" id="{258FE933-6506-FBAF-513F-19119C4A58D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013" y="6381750"/>
            <a:ext cx="14049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AutoShape 17">
            <a:extLst>
              <a:ext uri="{FF2B5EF4-FFF2-40B4-BE49-F238E27FC236}">
                <a16:creationId xmlns:a16="http://schemas.microsoft.com/office/drawing/2014/main" id="{164779B3-1E2B-6DE2-A1D4-73247A95A97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92000" cy="663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" name="Freeform 20">
            <a:extLst>
              <a:ext uri="{FF2B5EF4-FFF2-40B4-BE49-F238E27FC236}">
                <a16:creationId xmlns:a16="http://schemas.microsoft.com/office/drawing/2014/main" id="{A46AD031-3BB9-A090-A3FD-CA459ABC5594}"/>
              </a:ext>
            </a:extLst>
          </p:cNvPr>
          <p:cNvSpPr>
            <a:spLocks/>
          </p:cNvSpPr>
          <p:nvPr userDrawn="1"/>
        </p:nvSpPr>
        <p:spPr bwMode="auto">
          <a:xfrm>
            <a:off x="5694363" y="2879725"/>
            <a:ext cx="6256337" cy="3605213"/>
          </a:xfrm>
          <a:custGeom>
            <a:avLst/>
            <a:gdLst>
              <a:gd name="T0" fmla="*/ 2147483646 w 1478"/>
              <a:gd name="T1" fmla="*/ 0 h 1136"/>
              <a:gd name="T2" fmla="*/ 2147483646 w 1478"/>
              <a:gd name="T3" fmla="*/ 2147483646 h 1136"/>
              <a:gd name="T4" fmla="*/ 2147483646 w 1478"/>
              <a:gd name="T5" fmla="*/ 2147483646 h 1136"/>
              <a:gd name="T6" fmla="*/ 2147483646 w 1478"/>
              <a:gd name="T7" fmla="*/ 2147483646 h 1136"/>
              <a:gd name="T8" fmla="*/ 2147483646 w 1478"/>
              <a:gd name="T9" fmla="*/ 2147483646 h 1136"/>
              <a:gd name="T10" fmla="*/ 2147483646 w 1478"/>
              <a:gd name="T11" fmla="*/ 2147483646 h 1136"/>
              <a:gd name="T12" fmla="*/ 2147483646 w 1478"/>
              <a:gd name="T13" fmla="*/ 2147483646 h 1136"/>
              <a:gd name="T14" fmla="*/ 2147483646 w 1478"/>
              <a:gd name="T15" fmla="*/ 2147483646 h 1136"/>
              <a:gd name="T16" fmla="*/ 2147483646 w 1478"/>
              <a:gd name="T17" fmla="*/ 2147483646 h 1136"/>
              <a:gd name="T18" fmla="*/ 2147483646 w 1478"/>
              <a:gd name="T19" fmla="*/ 2147483646 h 1136"/>
              <a:gd name="T20" fmla="*/ 2147483646 w 1478"/>
              <a:gd name="T21" fmla="*/ 2147483646 h 1136"/>
              <a:gd name="T22" fmla="*/ 2147483646 w 1478"/>
              <a:gd name="T23" fmla="*/ 2147483646 h 1136"/>
              <a:gd name="T24" fmla="*/ 2147483646 w 1478"/>
              <a:gd name="T25" fmla="*/ 2147483646 h 1136"/>
              <a:gd name="T26" fmla="*/ 2147483646 w 1478"/>
              <a:gd name="T27" fmla="*/ 2147483646 h 1136"/>
              <a:gd name="T28" fmla="*/ 2147483646 w 1478"/>
              <a:gd name="T29" fmla="*/ 2147483646 h 1136"/>
              <a:gd name="T30" fmla="*/ 2147483646 w 1478"/>
              <a:gd name="T31" fmla="*/ 2147483646 h 1136"/>
              <a:gd name="T32" fmla="*/ 2147483646 w 1478"/>
              <a:gd name="T33" fmla="*/ 2147483646 h 1136"/>
              <a:gd name="T34" fmla="*/ 2147483646 w 1478"/>
              <a:gd name="T35" fmla="*/ 2147483646 h 1136"/>
              <a:gd name="T36" fmla="*/ 2147483646 w 1478"/>
              <a:gd name="T37" fmla="*/ 2147483646 h 1136"/>
              <a:gd name="T38" fmla="*/ 2147483646 w 1478"/>
              <a:gd name="T39" fmla="*/ 2147483646 h 1136"/>
              <a:gd name="T40" fmla="*/ 2147483646 w 1478"/>
              <a:gd name="T41" fmla="*/ 2147483646 h 1136"/>
              <a:gd name="T42" fmla="*/ 2147483646 w 1478"/>
              <a:gd name="T43" fmla="*/ 2147483646 h 1136"/>
              <a:gd name="T44" fmla="*/ 2147483646 w 1478"/>
              <a:gd name="T45" fmla="*/ 2147483646 h 1136"/>
              <a:gd name="T46" fmla="*/ 2147483646 w 1478"/>
              <a:gd name="T47" fmla="*/ 2147483646 h 1136"/>
              <a:gd name="T48" fmla="*/ 2147483646 w 1478"/>
              <a:gd name="T49" fmla="*/ 2147483646 h 1136"/>
              <a:gd name="T50" fmla="*/ 2147483646 w 1478"/>
              <a:gd name="T51" fmla="*/ 2147483646 h 1136"/>
              <a:gd name="T52" fmla="*/ 2147483646 w 1478"/>
              <a:gd name="T53" fmla="*/ 2147483646 h 1136"/>
              <a:gd name="T54" fmla="*/ 2147483646 w 1478"/>
              <a:gd name="T55" fmla="*/ 2147483646 h 1136"/>
              <a:gd name="T56" fmla="*/ 2147483646 w 1478"/>
              <a:gd name="T57" fmla="*/ 2147483646 h 1136"/>
              <a:gd name="T58" fmla="*/ 2147483646 w 1478"/>
              <a:gd name="T59" fmla="*/ 2147483646 h 1136"/>
              <a:gd name="T60" fmla="*/ 2147483646 w 1478"/>
              <a:gd name="T61" fmla="*/ 2147483646 h 1136"/>
              <a:gd name="T62" fmla="*/ 2147483646 w 1478"/>
              <a:gd name="T63" fmla="*/ 2147483646 h 1136"/>
              <a:gd name="T64" fmla="*/ 2147483646 w 1478"/>
              <a:gd name="T65" fmla="*/ 2147483646 h 1136"/>
              <a:gd name="T66" fmla="*/ 2147483646 w 1478"/>
              <a:gd name="T67" fmla="*/ 2147483646 h 1136"/>
              <a:gd name="T68" fmla="*/ 2147483646 w 1478"/>
              <a:gd name="T69" fmla="*/ 2147483646 h 1136"/>
              <a:gd name="T70" fmla="*/ 2147483646 w 1478"/>
              <a:gd name="T71" fmla="*/ 2147483646 h 1136"/>
              <a:gd name="T72" fmla="*/ 2147483646 w 1478"/>
              <a:gd name="T73" fmla="*/ 2147483646 h 1136"/>
              <a:gd name="T74" fmla="*/ 2147483646 w 1478"/>
              <a:gd name="T75" fmla="*/ 2147483646 h 1136"/>
              <a:gd name="T76" fmla="*/ 2147483646 w 1478"/>
              <a:gd name="T77" fmla="*/ 2147483646 h 1136"/>
              <a:gd name="T78" fmla="*/ 2147483646 w 1478"/>
              <a:gd name="T79" fmla="*/ 2147483646 h 1136"/>
              <a:gd name="T80" fmla="*/ 2147483646 w 1478"/>
              <a:gd name="T81" fmla="*/ 2147483646 h 1136"/>
              <a:gd name="T82" fmla="*/ 2147483646 w 1478"/>
              <a:gd name="T83" fmla="*/ 2147483646 h 1136"/>
              <a:gd name="T84" fmla="*/ 2147483646 w 1478"/>
              <a:gd name="T85" fmla="*/ 2147483646 h 1136"/>
              <a:gd name="T86" fmla="*/ 2147483646 w 1478"/>
              <a:gd name="T87" fmla="*/ 2147483646 h 1136"/>
              <a:gd name="T88" fmla="*/ 2147483646 w 1478"/>
              <a:gd name="T89" fmla="*/ 2147483646 h 1136"/>
              <a:gd name="T90" fmla="*/ 2147483646 w 1478"/>
              <a:gd name="T91" fmla="*/ 2147483646 h 1136"/>
              <a:gd name="T92" fmla="*/ 2147483646 w 1478"/>
              <a:gd name="T93" fmla="*/ 2147483646 h 1136"/>
              <a:gd name="T94" fmla="*/ 2147483646 w 1478"/>
              <a:gd name="T95" fmla="*/ 2147483646 h 1136"/>
              <a:gd name="T96" fmla="*/ 2147483646 w 1478"/>
              <a:gd name="T97" fmla="*/ 2147483646 h 1136"/>
              <a:gd name="T98" fmla="*/ 2147483646 w 1478"/>
              <a:gd name="T99" fmla="*/ 2147483646 h 1136"/>
              <a:gd name="T100" fmla="*/ 2147483646 w 1478"/>
              <a:gd name="T101" fmla="*/ 2147483646 h 1136"/>
              <a:gd name="T102" fmla="*/ 2147483646 w 1478"/>
              <a:gd name="T103" fmla="*/ 2147483646 h 1136"/>
              <a:gd name="T104" fmla="*/ 2147483646 w 1478"/>
              <a:gd name="T105" fmla="*/ 2147483646 h 1136"/>
              <a:gd name="T106" fmla="*/ 2147483646 w 1478"/>
              <a:gd name="T107" fmla="*/ 2147483646 h 1136"/>
              <a:gd name="T108" fmla="*/ 2147483646 w 1478"/>
              <a:gd name="T109" fmla="*/ 2147483646 h 1136"/>
              <a:gd name="T110" fmla="*/ 2147483646 w 1478"/>
              <a:gd name="T111" fmla="*/ 2147483646 h 1136"/>
              <a:gd name="T112" fmla="*/ 2147483646 w 1478"/>
              <a:gd name="T113" fmla="*/ 2147483646 h 1136"/>
              <a:gd name="T114" fmla="*/ 2147483646 w 1478"/>
              <a:gd name="T115" fmla="*/ 0 h 1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78" h="1136">
                <a:moveTo>
                  <a:pt x="350" y="0"/>
                </a:moveTo>
                <a:cubicBezTo>
                  <a:pt x="347" y="0"/>
                  <a:pt x="343" y="1"/>
                  <a:pt x="342" y="5"/>
                </a:cubicBezTo>
                <a:cubicBezTo>
                  <a:pt x="303" y="85"/>
                  <a:pt x="272" y="177"/>
                  <a:pt x="254" y="275"/>
                </a:cubicBezTo>
                <a:cubicBezTo>
                  <a:pt x="253" y="277"/>
                  <a:pt x="252" y="279"/>
                  <a:pt x="250" y="280"/>
                </a:cubicBezTo>
                <a:cubicBezTo>
                  <a:pt x="228" y="298"/>
                  <a:pt x="207" y="317"/>
                  <a:pt x="187" y="337"/>
                </a:cubicBezTo>
                <a:cubicBezTo>
                  <a:pt x="171" y="353"/>
                  <a:pt x="155" y="371"/>
                  <a:pt x="140" y="390"/>
                </a:cubicBezTo>
                <a:cubicBezTo>
                  <a:pt x="95" y="446"/>
                  <a:pt x="60" y="510"/>
                  <a:pt x="36" y="578"/>
                </a:cubicBezTo>
                <a:cubicBezTo>
                  <a:pt x="13" y="647"/>
                  <a:pt x="1" y="719"/>
                  <a:pt x="1" y="791"/>
                </a:cubicBezTo>
                <a:cubicBezTo>
                  <a:pt x="0" y="828"/>
                  <a:pt x="4" y="864"/>
                  <a:pt x="10" y="900"/>
                </a:cubicBezTo>
                <a:cubicBezTo>
                  <a:pt x="12" y="913"/>
                  <a:pt x="12" y="913"/>
                  <a:pt x="12" y="913"/>
                </a:cubicBezTo>
                <a:cubicBezTo>
                  <a:pt x="13" y="918"/>
                  <a:pt x="14" y="922"/>
                  <a:pt x="15" y="927"/>
                </a:cubicBezTo>
                <a:cubicBezTo>
                  <a:pt x="18" y="940"/>
                  <a:pt x="18" y="940"/>
                  <a:pt x="18" y="940"/>
                </a:cubicBezTo>
                <a:cubicBezTo>
                  <a:pt x="20" y="947"/>
                  <a:pt x="20" y="947"/>
                  <a:pt x="20" y="947"/>
                </a:cubicBezTo>
                <a:cubicBezTo>
                  <a:pt x="21" y="953"/>
                  <a:pt x="21" y="953"/>
                  <a:pt x="21" y="953"/>
                </a:cubicBezTo>
                <a:cubicBezTo>
                  <a:pt x="24" y="962"/>
                  <a:pt x="26" y="971"/>
                  <a:pt x="29" y="979"/>
                </a:cubicBezTo>
                <a:cubicBezTo>
                  <a:pt x="42" y="1020"/>
                  <a:pt x="42" y="1020"/>
                  <a:pt x="42" y="1020"/>
                </a:cubicBezTo>
                <a:cubicBezTo>
                  <a:pt x="64" y="1003"/>
                  <a:pt x="64" y="1003"/>
                  <a:pt x="64" y="1003"/>
                </a:cubicBezTo>
                <a:cubicBezTo>
                  <a:pt x="58" y="981"/>
                  <a:pt x="58" y="981"/>
                  <a:pt x="58" y="981"/>
                </a:cubicBezTo>
                <a:cubicBezTo>
                  <a:pt x="135" y="927"/>
                  <a:pt x="215" y="880"/>
                  <a:pt x="299" y="839"/>
                </a:cubicBezTo>
                <a:cubicBezTo>
                  <a:pt x="300" y="838"/>
                  <a:pt x="301" y="838"/>
                  <a:pt x="303" y="838"/>
                </a:cubicBezTo>
                <a:cubicBezTo>
                  <a:pt x="306" y="838"/>
                  <a:pt x="310" y="840"/>
                  <a:pt x="311" y="844"/>
                </a:cubicBezTo>
                <a:cubicBezTo>
                  <a:pt x="355" y="945"/>
                  <a:pt x="419" y="1043"/>
                  <a:pt x="509" y="1134"/>
                </a:cubicBezTo>
                <a:cubicBezTo>
                  <a:pt x="511" y="1136"/>
                  <a:pt x="513" y="1136"/>
                  <a:pt x="515" y="1136"/>
                </a:cubicBezTo>
                <a:cubicBezTo>
                  <a:pt x="522" y="1136"/>
                  <a:pt x="528" y="1129"/>
                  <a:pt x="523" y="1122"/>
                </a:cubicBezTo>
                <a:cubicBezTo>
                  <a:pt x="477" y="1058"/>
                  <a:pt x="439" y="996"/>
                  <a:pt x="408" y="936"/>
                </a:cubicBezTo>
                <a:cubicBezTo>
                  <a:pt x="406" y="931"/>
                  <a:pt x="408" y="925"/>
                  <a:pt x="413" y="923"/>
                </a:cubicBezTo>
                <a:cubicBezTo>
                  <a:pt x="707" y="811"/>
                  <a:pt x="1011" y="757"/>
                  <a:pt x="1343" y="757"/>
                </a:cubicBezTo>
                <a:cubicBezTo>
                  <a:pt x="1380" y="757"/>
                  <a:pt x="1418" y="758"/>
                  <a:pt x="1455" y="759"/>
                </a:cubicBezTo>
                <a:cubicBezTo>
                  <a:pt x="1456" y="759"/>
                  <a:pt x="1456" y="759"/>
                  <a:pt x="1456" y="759"/>
                </a:cubicBezTo>
                <a:cubicBezTo>
                  <a:pt x="1475" y="759"/>
                  <a:pt x="1478" y="732"/>
                  <a:pt x="1459" y="728"/>
                </a:cubicBezTo>
                <a:cubicBezTo>
                  <a:pt x="1411" y="717"/>
                  <a:pt x="1361" y="708"/>
                  <a:pt x="1310" y="702"/>
                </a:cubicBezTo>
                <a:cubicBezTo>
                  <a:pt x="1310" y="702"/>
                  <a:pt x="1310" y="702"/>
                  <a:pt x="1310" y="702"/>
                </a:cubicBezTo>
                <a:cubicBezTo>
                  <a:pt x="1278" y="589"/>
                  <a:pt x="1258" y="518"/>
                  <a:pt x="1221" y="456"/>
                </a:cubicBezTo>
                <a:cubicBezTo>
                  <a:pt x="1202" y="425"/>
                  <a:pt x="1181" y="396"/>
                  <a:pt x="1158" y="369"/>
                </a:cubicBezTo>
                <a:cubicBezTo>
                  <a:pt x="1134" y="341"/>
                  <a:pt x="1109" y="316"/>
                  <a:pt x="1081" y="293"/>
                </a:cubicBezTo>
                <a:cubicBezTo>
                  <a:pt x="1053" y="270"/>
                  <a:pt x="1024" y="249"/>
                  <a:pt x="993" y="231"/>
                </a:cubicBezTo>
                <a:cubicBezTo>
                  <a:pt x="962" y="214"/>
                  <a:pt x="930" y="198"/>
                  <a:pt x="896" y="186"/>
                </a:cubicBezTo>
                <a:cubicBezTo>
                  <a:pt x="900" y="187"/>
                  <a:pt x="903" y="188"/>
                  <a:pt x="906" y="190"/>
                </a:cubicBezTo>
                <a:cubicBezTo>
                  <a:pt x="896" y="186"/>
                  <a:pt x="887" y="182"/>
                  <a:pt x="877" y="179"/>
                </a:cubicBezTo>
                <a:cubicBezTo>
                  <a:pt x="924" y="210"/>
                  <a:pt x="954" y="263"/>
                  <a:pt x="954" y="323"/>
                </a:cubicBezTo>
                <a:cubicBezTo>
                  <a:pt x="954" y="400"/>
                  <a:pt x="904" y="465"/>
                  <a:pt x="834" y="487"/>
                </a:cubicBezTo>
                <a:cubicBezTo>
                  <a:pt x="861" y="490"/>
                  <a:pt x="889" y="491"/>
                  <a:pt x="917" y="491"/>
                </a:cubicBezTo>
                <a:cubicBezTo>
                  <a:pt x="1003" y="491"/>
                  <a:pt x="1098" y="480"/>
                  <a:pt x="1202" y="459"/>
                </a:cubicBezTo>
                <a:cubicBezTo>
                  <a:pt x="1203" y="461"/>
                  <a:pt x="1205" y="463"/>
                  <a:pt x="1206" y="465"/>
                </a:cubicBezTo>
                <a:cubicBezTo>
                  <a:pt x="1209" y="471"/>
                  <a:pt x="1212" y="478"/>
                  <a:pt x="1216" y="485"/>
                </a:cubicBezTo>
                <a:cubicBezTo>
                  <a:pt x="1214" y="483"/>
                  <a:pt x="1211" y="483"/>
                  <a:pt x="1209" y="483"/>
                </a:cubicBezTo>
                <a:cubicBezTo>
                  <a:pt x="1208" y="483"/>
                  <a:pt x="1206" y="483"/>
                  <a:pt x="1204" y="484"/>
                </a:cubicBezTo>
                <a:cubicBezTo>
                  <a:pt x="1100" y="538"/>
                  <a:pt x="1009" y="600"/>
                  <a:pt x="946" y="660"/>
                </a:cubicBezTo>
                <a:cubicBezTo>
                  <a:pt x="977" y="659"/>
                  <a:pt x="1008" y="658"/>
                  <a:pt x="1041" y="658"/>
                </a:cubicBezTo>
                <a:cubicBezTo>
                  <a:pt x="1119" y="658"/>
                  <a:pt x="1200" y="663"/>
                  <a:pt x="1278" y="671"/>
                </a:cubicBezTo>
                <a:cubicBezTo>
                  <a:pt x="1280" y="681"/>
                  <a:pt x="1282" y="690"/>
                  <a:pt x="1284" y="699"/>
                </a:cubicBezTo>
                <a:cubicBezTo>
                  <a:pt x="1231" y="694"/>
                  <a:pt x="1177" y="691"/>
                  <a:pt x="1123" y="691"/>
                </a:cubicBezTo>
                <a:cubicBezTo>
                  <a:pt x="873" y="691"/>
                  <a:pt x="612" y="746"/>
                  <a:pt x="376" y="846"/>
                </a:cubicBezTo>
                <a:cubicBezTo>
                  <a:pt x="375" y="846"/>
                  <a:pt x="374" y="846"/>
                  <a:pt x="373" y="846"/>
                </a:cubicBezTo>
                <a:cubicBezTo>
                  <a:pt x="369" y="846"/>
                  <a:pt x="366" y="844"/>
                  <a:pt x="364" y="841"/>
                </a:cubicBezTo>
                <a:cubicBezTo>
                  <a:pt x="290" y="660"/>
                  <a:pt x="274" y="461"/>
                  <a:pt x="295" y="268"/>
                </a:cubicBezTo>
                <a:cubicBezTo>
                  <a:pt x="311" y="171"/>
                  <a:pt x="337" y="85"/>
                  <a:pt x="359" y="12"/>
                </a:cubicBezTo>
                <a:cubicBezTo>
                  <a:pt x="361" y="5"/>
                  <a:pt x="356" y="0"/>
                  <a:pt x="35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5" name="Freeform 21">
            <a:extLst>
              <a:ext uri="{FF2B5EF4-FFF2-40B4-BE49-F238E27FC236}">
                <a16:creationId xmlns:a16="http://schemas.microsoft.com/office/drawing/2014/main" id="{0D5C1806-AE8B-B2AE-0EB7-0E9549D4C8AD}"/>
              </a:ext>
            </a:extLst>
          </p:cNvPr>
          <p:cNvSpPr>
            <a:spLocks/>
          </p:cNvSpPr>
          <p:nvPr userDrawn="1"/>
        </p:nvSpPr>
        <p:spPr bwMode="auto">
          <a:xfrm>
            <a:off x="7569200" y="3336925"/>
            <a:ext cx="1435100" cy="941388"/>
          </a:xfrm>
          <a:custGeom>
            <a:avLst/>
            <a:gdLst>
              <a:gd name="T0" fmla="*/ 2147483646 w 339"/>
              <a:gd name="T1" fmla="*/ 0 h 297"/>
              <a:gd name="T2" fmla="*/ 0 w 339"/>
              <a:gd name="T3" fmla="*/ 2147483646 h 297"/>
              <a:gd name="T4" fmla="*/ 2147483646 w 339"/>
              <a:gd name="T5" fmla="*/ 2147483646 h 297"/>
              <a:gd name="T6" fmla="*/ 2147483646 w 339"/>
              <a:gd name="T7" fmla="*/ 2147483646 h 297"/>
              <a:gd name="T8" fmla="*/ 2147483646 w 339"/>
              <a:gd name="T9" fmla="*/ 2147483646 h 297"/>
              <a:gd name="T10" fmla="*/ 2147483646 w 339"/>
              <a:gd name="T11" fmla="*/ 0 h 2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39" h="297">
                <a:moveTo>
                  <a:pt x="203" y="0"/>
                </a:moveTo>
                <a:cubicBezTo>
                  <a:pt x="134" y="0"/>
                  <a:pt x="66" y="10"/>
                  <a:pt x="0" y="32"/>
                </a:cubicBezTo>
                <a:cubicBezTo>
                  <a:pt x="48" y="166"/>
                  <a:pt x="120" y="249"/>
                  <a:pt x="216" y="297"/>
                </a:cubicBezTo>
                <a:cubicBezTo>
                  <a:pt x="188" y="267"/>
                  <a:pt x="171" y="227"/>
                  <a:pt x="171" y="183"/>
                </a:cubicBezTo>
                <a:cubicBezTo>
                  <a:pt x="171" y="90"/>
                  <a:pt x="246" y="14"/>
                  <a:pt x="339" y="14"/>
                </a:cubicBezTo>
                <a:cubicBezTo>
                  <a:pt x="295" y="4"/>
                  <a:pt x="249" y="0"/>
                  <a:pt x="203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6" name="Freeform 22">
            <a:extLst>
              <a:ext uri="{FF2B5EF4-FFF2-40B4-BE49-F238E27FC236}">
                <a16:creationId xmlns:a16="http://schemas.microsoft.com/office/drawing/2014/main" id="{F9D6DB13-BF92-F297-601F-7104957C49A1}"/>
              </a:ext>
            </a:extLst>
          </p:cNvPr>
          <p:cNvSpPr>
            <a:spLocks/>
          </p:cNvSpPr>
          <p:nvPr userDrawn="1"/>
        </p:nvSpPr>
        <p:spPr bwMode="auto">
          <a:xfrm>
            <a:off x="5164138" y="5697538"/>
            <a:ext cx="1914525" cy="942975"/>
          </a:xfrm>
          <a:custGeom>
            <a:avLst/>
            <a:gdLst>
              <a:gd name="T0" fmla="*/ 2147483646 w 452"/>
              <a:gd name="T1" fmla="*/ 0 h 297"/>
              <a:gd name="T2" fmla="*/ 2147483646 w 452"/>
              <a:gd name="T3" fmla="*/ 2147483646 h 297"/>
              <a:gd name="T4" fmla="*/ 2147483646 w 452"/>
              <a:gd name="T5" fmla="*/ 2147483646 h 297"/>
              <a:gd name="T6" fmla="*/ 2147483646 w 452"/>
              <a:gd name="T7" fmla="*/ 2147483646 h 297"/>
              <a:gd name="T8" fmla="*/ 2147483646 w 452"/>
              <a:gd name="T9" fmla="*/ 2147483646 h 297"/>
              <a:gd name="T10" fmla="*/ 2147483646 w 452"/>
              <a:gd name="T11" fmla="*/ 2147483646 h 297"/>
              <a:gd name="T12" fmla="*/ 2147483646 w 452"/>
              <a:gd name="T13" fmla="*/ 2147483646 h 297"/>
              <a:gd name="T14" fmla="*/ 2147483646 w 452"/>
              <a:gd name="T15" fmla="*/ 2147483646 h 297"/>
              <a:gd name="T16" fmla="*/ 2147483646 w 452"/>
              <a:gd name="T17" fmla="*/ 0 h 29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52" h="297">
                <a:moveTo>
                  <a:pt x="411" y="0"/>
                </a:moveTo>
                <a:cubicBezTo>
                  <a:pt x="409" y="0"/>
                  <a:pt x="407" y="1"/>
                  <a:pt x="405" y="2"/>
                </a:cubicBezTo>
                <a:cubicBezTo>
                  <a:pt x="256" y="75"/>
                  <a:pt x="120" y="167"/>
                  <a:pt x="10" y="274"/>
                </a:cubicBezTo>
                <a:cubicBezTo>
                  <a:pt x="0" y="283"/>
                  <a:pt x="8" y="297"/>
                  <a:pt x="19" y="297"/>
                </a:cubicBezTo>
                <a:cubicBezTo>
                  <a:pt x="22" y="297"/>
                  <a:pt x="24" y="297"/>
                  <a:pt x="26" y="295"/>
                </a:cubicBezTo>
                <a:cubicBezTo>
                  <a:pt x="160" y="213"/>
                  <a:pt x="297" y="137"/>
                  <a:pt x="441" y="74"/>
                </a:cubicBezTo>
                <a:cubicBezTo>
                  <a:pt x="449" y="71"/>
                  <a:pt x="452" y="62"/>
                  <a:pt x="448" y="55"/>
                </a:cubicBezTo>
                <a:cubicBezTo>
                  <a:pt x="423" y="8"/>
                  <a:pt x="423" y="8"/>
                  <a:pt x="423" y="8"/>
                </a:cubicBezTo>
                <a:cubicBezTo>
                  <a:pt x="420" y="3"/>
                  <a:pt x="416" y="0"/>
                  <a:pt x="411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16" r:id="rId3"/>
    <p:sldLayoutId id="2147484217" r:id="rId4"/>
    <p:sldLayoutId id="2147484218" r:id="rId5"/>
    <p:sldLayoutId id="2147484219" r:id="rId6"/>
    <p:sldLayoutId id="2147484220" r:id="rId7"/>
  </p:sldLayoutIdLst>
  <p:hf hdr="0" ftr="0" dt="0"/>
  <p:txStyles>
    <p:titleStyle>
      <a:lvl1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200" cap="all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lnSpc>
          <a:spcPts val="2200"/>
        </a:lnSpc>
        <a:spcBef>
          <a:spcPts val="6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ts val="17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ts val="17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ts val="1700"/>
        </a:lnSpc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tOSYVGTQC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anpph.fr/doc/accueil/webinaire_parcours_VAE_DEPPH_17032026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pph.fr/doc/accueil/20260113_Flyer_RPPS+sanitaire_v2_1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B464886-1002-A07B-EBCF-3875370198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34963" y="896938"/>
            <a:ext cx="11522075" cy="3179762"/>
          </a:xfrm>
        </p:spPr>
        <p:txBody>
          <a:bodyPr/>
          <a:lstStyle/>
          <a:p>
            <a:pPr algn="ctr">
              <a:defRPr/>
            </a:pPr>
            <a:r>
              <a:rPr lang="fr-FR" altLang="fr-FR" dirty="0"/>
              <a:t>Webinaire</a:t>
            </a:r>
            <a:br>
              <a:rPr lang="fr-FR" altLang="fr-FR" dirty="0"/>
            </a:br>
            <a:br>
              <a:rPr lang="fr-FR" altLang="fr-FR" dirty="0"/>
            </a:br>
            <a:r>
              <a:rPr lang="fr-FR" altLang="fr-FR" dirty="0"/>
              <a:t>ACTUALITES 2026</a:t>
            </a:r>
            <a:br>
              <a:rPr lang="fr-FR" altLang="fr-FR" dirty="0"/>
            </a:br>
            <a:br>
              <a:rPr lang="fr-FR" altLang="fr-FR" dirty="0"/>
            </a:br>
            <a:r>
              <a:rPr lang="fr-FR" altLang="fr-FR" dirty="0"/>
              <a:t>ANPPH</a:t>
            </a:r>
          </a:p>
        </p:txBody>
      </p:sp>
      <p:sp>
        <p:nvSpPr>
          <p:cNvPr id="6147" name="Sous-titre 5">
            <a:extLst>
              <a:ext uri="{FF2B5EF4-FFF2-40B4-BE49-F238E27FC236}">
                <a16:creationId xmlns:a16="http://schemas.microsoft.com/office/drawing/2014/main" id="{5391CE28-5109-872C-F83C-D13AC3915BE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32013" y="4492625"/>
            <a:ext cx="7927975" cy="1008063"/>
          </a:xfrm>
        </p:spPr>
        <p:txBody>
          <a:bodyPr/>
          <a:lstStyle/>
          <a:p>
            <a:pPr algn="ctr">
              <a:spcBef>
                <a:spcPct val="0"/>
              </a:spcBef>
            </a:pPr>
            <a:endParaRPr lang="fr-FR" altLang="fr-FR" sz="3600"/>
          </a:p>
          <a:p>
            <a:pPr algn="ctr">
              <a:spcBef>
                <a:spcPct val="0"/>
              </a:spcBef>
            </a:pPr>
            <a:r>
              <a:rPr lang="fr-FR" altLang="fr-FR" sz="3600"/>
              <a:t>4 Mai 2026</a:t>
            </a:r>
          </a:p>
        </p:txBody>
      </p:sp>
      <p:pic>
        <p:nvPicPr>
          <p:cNvPr id="6148" name="Image 2">
            <a:extLst>
              <a:ext uri="{FF2B5EF4-FFF2-40B4-BE49-F238E27FC236}">
                <a16:creationId xmlns:a16="http://schemas.microsoft.com/office/drawing/2014/main" id="{C9911FC6-DAEA-B640-9891-6CC9588B9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98425"/>
            <a:ext cx="2316163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>
            <a:extLst>
              <a:ext uri="{FF2B5EF4-FFF2-40B4-BE49-F238E27FC236}">
                <a16:creationId xmlns:a16="http://schemas.microsoft.com/office/drawing/2014/main" id="{E76F0C7C-1CBE-FD67-1433-0EC92AF59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" y="188913"/>
            <a:ext cx="10090150" cy="750887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Retour JANPPH 2026 ET Actualités</a:t>
            </a:r>
          </a:p>
        </p:txBody>
      </p:sp>
      <p:sp>
        <p:nvSpPr>
          <p:cNvPr id="8195" name="Espace réservé du contenu 2">
            <a:extLst>
              <a:ext uri="{FF2B5EF4-FFF2-40B4-BE49-F238E27FC236}">
                <a16:creationId xmlns:a16="http://schemas.microsoft.com/office/drawing/2014/main" id="{788E04CC-1B4D-C77F-B5DB-5941018093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25" y="1808163"/>
            <a:ext cx="11098213" cy="4133850"/>
          </a:xfrm>
        </p:spPr>
        <p:txBody>
          <a:bodyPr/>
          <a:lstStyle/>
          <a:p>
            <a:pPr algn="ctr"/>
            <a:r>
              <a:rPr lang="fr-FR" altLang="fr-FR" sz="3200">
                <a:solidFill>
                  <a:srgbClr val="064A91"/>
                </a:solidFill>
              </a:rPr>
              <a:t>JANPPH 2026</a:t>
            </a:r>
          </a:p>
          <a:p>
            <a:pPr algn="ctr"/>
            <a:r>
              <a:rPr lang="fr-FR" altLang="fr-FR" sz="3200">
                <a:solidFill>
                  <a:srgbClr val="064A91"/>
                </a:solidFill>
              </a:rPr>
              <a:t>   46</a:t>
            </a:r>
            <a:r>
              <a:rPr lang="fr-FR" altLang="fr-FR" sz="3200" baseline="30000">
                <a:solidFill>
                  <a:srgbClr val="064A91"/>
                </a:solidFill>
              </a:rPr>
              <a:t>ème</a:t>
            </a:r>
            <a:r>
              <a:rPr lang="fr-FR" altLang="fr-FR" sz="3200">
                <a:solidFill>
                  <a:srgbClr val="064A91"/>
                </a:solidFill>
              </a:rPr>
              <a:t> édition	</a:t>
            </a:r>
          </a:p>
          <a:p>
            <a:endParaRPr lang="fr-FR" altLang="fr-FR" sz="3200">
              <a:solidFill>
                <a:srgbClr val="064A91"/>
              </a:solidFill>
            </a:endParaRPr>
          </a:p>
          <a:p>
            <a:pPr algn="ctr"/>
            <a:r>
              <a:rPr lang="fr-FR" altLang="fr-FR" sz="3200">
                <a:solidFill>
                  <a:srgbClr val="064A91"/>
                </a:solidFill>
              </a:rPr>
              <a:t>ACTUALITES ET EVOLUTION DES MISSIONS DES PPH</a:t>
            </a:r>
          </a:p>
          <a:p>
            <a:pPr algn="ctr"/>
            <a:endParaRPr lang="fr-FR" altLang="fr-FR" sz="3200">
              <a:solidFill>
                <a:srgbClr val="064A91"/>
              </a:solidFill>
            </a:endParaRPr>
          </a:p>
          <a:p>
            <a:pPr algn="ctr"/>
            <a:r>
              <a:rPr lang="fr-FR" altLang="fr-FR" sz="3200">
                <a:solidFill>
                  <a:srgbClr val="064A91"/>
                </a:solidFill>
              </a:rPr>
              <a:t>Santé Mentale, Automatisation, Radiopharmacie et RSE</a:t>
            </a:r>
          </a:p>
          <a:p>
            <a:pPr marL="457200" lvl="1" indent="0">
              <a:buFont typeface="Wingdings" panose="05000000000000000000" pitchFamily="2" charset="2"/>
              <a:buNone/>
            </a:pPr>
            <a:endParaRPr lang="fr-FR" altLang="fr-FR" sz="3200"/>
          </a:p>
          <a:p>
            <a:pPr lvl="2"/>
            <a:endParaRPr lang="fr-FR" altLang="fr-FR"/>
          </a:p>
        </p:txBody>
      </p:sp>
      <p:sp>
        <p:nvSpPr>
          <p:cNvPr id="8196" name="Espace réservé du numéro de diapositive 4">
            <a:extLst>
              <a:ext uri="{FF2B5EF4-FFF2-40B4-BE49-F238E27FC236}">
                <a16:creationId xmlns:a16="http://schemas.microsoft.com/office/drawing/2014/main" id="{C88E1761-EC57-7697-A1A1-C2A08F26AA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200"/>
              </a:lnSpc>
              <a:spcBef>
                <a:spcPts val="6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ts val="21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ts val="17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ts val="17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ts val="17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fld id="{43DB67F2-AF02-4DE1-B6F3-FE470ED6132D}" type="slidenum">
              <a:rPr lang="fr-FR" altLang="fr-FR" sz="1200" b="0" smtClean="0"/>
              <a:pPr/>
              <a:t>2</a:t>
            </a:fld>
            <a:endParaRPr lang="fr-FR" altLang="fr-FR" sz="1200" b="0"/>
          </a:p>
        </p:txBody>
      </p:sp>
      <p:pic>
        <p:nvPicPr>
          <p:cNvPr id="8197" name="Image 1">
            <a:extLst>
              <a:ext uri="{FF2B5EF4-FFF2-40B4-BE49-F238E27FC236}">
                <a16:creationId xmlns:a16="http://schemas.microsoft.com/office/drawing/2014/main" id="{254C00A8-6243-BBF6-3042-20683A72C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675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>
            <a:extLst>
              <a:ext uri="{FF2B5EF4-FFF2-40B4-BE49-F238E27FC236}">
                <a16:creationId xmlns:a16="http://schemas.microsoft.com/office/drawing/2014/main" id="{16FBCF91-7ED6-D02E-C0F0-3FF01EDC8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" y="188913"/>
            <a:ext cx="10090150" cy="750887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Retour JANPPH 2026 ET Actualités</a:t>
            </a:r>
          </a:p>
        </p:txBody>
      </p:sp>
      <p:sp>
        <p:nvSpPr>
          <p:cNvPr id="8195" name="Espace réservé du contenu 2">
            <a:extLst>
              <a:ext uri="{FF2B5EF4-FFF2-40B4-BE49-F238E27FC236}">
                <a16:creationId xmlns:a16="http://schemas.microsoft.com/office/drawing/2014/main" id="{2D9FF399-36DB-E07B-D01B-B298951CFD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25" y="1808163"/>
            <a:ext cx="11098213" cy="4133850"/>
          </a:xfrm>
        </p:spPr>
        <p:txBody>
          <a:bodyPr/>
          <a:lstStyle/>
          <a:p>
            <a:pPr lvl="2">
              <a:defRPr/>
            </a:pPr>
            <a:endParaRPr lang="fr-FR" altLang="fr-FR" dirty="0"/>
          </a:p>
          <a:p>
            <a:pPr lvl="2">
              <a:defRPr/>
            </a:pPr>
            <a:endParaRPr lang="fr-FR" altLang="fr-FR" dirty="0"/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fr-FR" altLang="fr-FR" sz="3200" b="1" dirty="0">
                <a:solidFill>
                  <a:srgbClr val="EE740E"/>
                </a:solidFill>
              </a:rPr>
              <a:t>174 apprenants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fr-FR" altLang="fr-FR" sz="3200" b="1" dirty="0">
              <a:solidFill>
                <a:srgbClr val="EE740E"/>
              </a:solidFill>
            </a:endParaRP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fr-FR" altLang="fr-FR" sz="3200" b="1" dirty="0">
                <a:solidFill>
                  <a:srgbClr val="EE740E"/>
                </a:solidFill>
              </a:rPr>
              <a:t>Intervenants : médecin, pharmaciens, PPH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fr-FR" altLang="fr-FR" sz="3200" b="1" dirty="0">
              <a:solidFill>
                <a:srgbClr val="EE740E"/>
              </a:solidFill>
            </a:endParaRP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fr-FR" altLang="fr-FR" sz="3200" b="1" dirty="0">
                <a:solidFill>
                  <a:srgbClr val="EE740E"/>
                </a:solidFill>
              </a:rPr>
              <a:t>Partenaires industriels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fr-FR" altLang="fr-FR" sz="3200" b="1" dirty="0">
              <a:solidFill>
                <a:srgbClr val="EE740E"/>
              </a:solidFill>
            </a:endParaRP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fr-FR" altLang="fr-FR" sz="3200" b="1" dirty="0">
                <a:solidFill>
                  <a:srgbClr val="EE740E"/>
                </a:solidFill>
              </a:rPr>
              <a:t>Partenaires institutionnels (CNOP section H, Syndicats</a:t>
            </a: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r>
              <a:rPr lang="fr-FR" altLang="fr-FR" sz="3200" b="1" dirty="0">
                <a:solidFill>
                  <a:srgbClr val="EE740E"/>
                </a:solidFill>
              </a:rPr>
              <a:t> </a:t>
            </a: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r>
              <a:rPr lang="fr-FR" altLang="fr-FR" sz="3200" b="1" dirty="0">
                <a:solidFill>
                  <a:srgbClr val="EE740E"/>
                </a:solidFill>
              </a:rPr>
              <a:t>   professionnels)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fr-FR" altLang="fr-FR" dirty="0"/>
          </a:p>
        </p:txBody>
      </p:sp>
      <p:sp>
        <p:nvSpPr>
          <p:cNvPr id="10244" name="Espace réservé du numéro de diapositive 4">
            <a:extLst>
              <a:ext uri="{FF2B5EF4-FFF2-40B4-BE49-F238E27FC236}">
                <a16:creationId xmlns:a16="http://schemas.microsoft.com/office/drawing/2014/main" id="{713DB093-A7F0-0804-B6AE-0E0950D28B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200"/>
              </a:lnSpc>
              <a:spcBef>
                <a:spcPts val="6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ts val="21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ts val="17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ts val="17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ts val="17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fld id="{E832152E-075B-49F5-A42C-843924783865}" type="slidenum">
              <a:rPr lang="fr-FR" altLang="fr-FR" sz="1200" b="0" smtClean="0"/>
              <a:pPr/>
              <a:t>3</a:t>
            </a:fld>
            <a:endParaRPr lang="fr-FR" altLang="fr-FR" sz="1200" b="0"/>
          </a:p>
        </p:txBody>
      </p:sp>
      <p:pic>
        <p:nvPicPr>
          <p:cNvPr id="10245" name="Image 1">
            <a:extLst>
              <a:ext uri="{FF2B5EF4-FFF2-40B4-BE49-F238E27FC236}">
                <a16:creationId xmlns:a16="http://schemas.microsoft.com/office/drawing/2014/main" id="{296CF5B4-70C5-DE5D-B869-61125C326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675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>
            <a:extLst>
              <a:ext uri="{FF2B5EF4-FFF2-40B4-BE49-F238E27FC236}">
                <a16:creationId xmlns:a16="http://schemas.microsoft.com/office/drawing/2014/main" id="{42E3BEC6-DBAE-FF95-B9E5-D928ED47A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" y="188913"/>
            <a:ext cx="10090150" cy="750887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Retour JANPPH 2026 ET Actualités</a:t>
            </a:r>
          </a:p>
        </p:txBody>
      </p:sp>
      <p:sp>
        <p:nvSpPr>
          <p:cNvPr id="8195" name="Espace réservé du contenu 2">
            <a:extLst>
              <a:ext uri="{FF2B5EF4-FFF2-40B4-BE49-F238E27FC236}">
                <a16:creationId xmlns:a16="http://schemas.microsoft.com/office/drawing/2014/main" id="{94B1751B-A1EC-5996-8B75-FC002D511E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25" y="1808163"/>
            <a:ext cx="11098213" cy="4133850"/>
          </a:xfrm>
        </p:spPr>
        <p:txBody>
          <a:bodyPr/>
          <a:lstStyle/>
          <a:p>
            <a:pPr lvl="2">
              <a:defRPr/>
            </a:pPr>
            <a:endParaRPr lang="fr-FR" altLang="fr-FR" sz="3200" dirty="0"/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fr-FR" altLang="fr-FR" sz="3200" b="1" dirty="0">
              <a:solidFill>
                <a:srgbClr val="EE740E"/>
              </a:solidFill>
            </a:endParaRP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fr-FR" altLang="fr-FR" sz="3200" b="1" dirty="0">
              <a:solidFill>
                <a:srgbClr val="EE740E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fr-FR" altLang="fr-FR" sz="3200" b="1" dirty="0">
                <a:solidFill>
                  <a:srgbClr val="064A91"/>
                </a:solidFill>
              </a:rPr>
              <a:t>Présentation du 1</a:t>
            </a:r>
            <a:r>
              <a:rPr lang="fr-FR" altLang="fr-FR" sz="3200" b="1" baseline="30000" dirty="0">
                <a:solidFill>
                  <a:srgbClr val="064A91"/>
                </a:solidFill>
              </a:rPr>
              <a:t>er</a:t>
            </a:r>
            <a:r>
              <a:rPr lang="fr-FR" altLang="fr-FR" sz="3200" b="1" dirty="0">
                <a:solidFill>
                  <a:srgbClr val="064A91"/>
                </a:solidFill>
              </a:rPr>
              <a:t> protocole de coopération impliquant le PPH 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fr-FR" altLang="fr-FR" sz="3200" b="1" dirty="0">
              <a:solidFill>
                <a:srgbClr val="064A9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fr-FR" altLang="fr-FR" sz="3200" b="1" dirty="0">
              <a:solidFill>
                <a:srgbClr val="064A9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fr-FR" altLang="fr-FR" sz="3200" b="1" dirty="0">
              <a:solidFill>
                <a:srgbClr val="064A9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fr-FR" altLang="fr-FR" sz="3200" dirty="0"/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fr-FR" altLang="fr-FR" sz="3200" b="1" dirty="0">
                <a:solidFill>
                  <a:srgbClr val="064A91"/>
                </a:solidFill>
              </a:rPr>
              <a:t>Equipe CLCC Jean Perrin Clermont Ferrand -radiopharmacie </a:t>
            </a:r>
          </a:p>
        </p:txBody>
      </p:sp>
      <p:sp>
        <p:nvSpPr>
          <p:cNvPr id="12292" name="Espace réservé du numéro de diapositive 4">
            <a:extLst>
              <a:ext uri="{FF2B5EF4-FFF2-40B4-BE49-F238E27FC236}">
                <a16:creationId xmlns:a16="http://schemas.microsoft.com/office/drawing/2014/main" id="{1610F5C7-1131-7938-25E1-FA0F168284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200"/>
              </a:lnSpc>
              <a:spcBef>
                <a:spcPts val="6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ts val="21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ts val="17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ts val="17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ts val="17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fld id="{10CBA625-FCAF-4D00-A623-8F442BF6190C}" type="slidenum">
              <a:rPr lang="fr-FR" altLang="fr-FR" sz="1200" b="0" smtClean="0"/>
              <a:pPr/>
              <a:t>4</a:t>
            </a:fld>
            <a:endParaRPr lang="fr-FR" altLang="fr-FR" sz="1200" b="0"/>
          </a:p>
        </p:txBody>
      </p:sp>
      <p:pic>
        <p:nvPicPr>
          <p:cNvPr id="12293" name="Image 1">
            <a:extLst>
              <a:ext uri="{FF2B5EF4-FFF2-40B4-BE49-F238E27FC236}">
                <a16:creationId xmlns:a16="http://schemas.microsoft.com/office/drawing/2014/main" id="{5ADBE355-6F4E-79D4-EC88-0D838BB78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675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>
            <a:extLst>
              <a:ext uri="{FF2B5EF4-FFF2-40B4-BE49-F238E27FC236}">
                <a16:creationId xmlns:a16="http://schemas.microsoft.com/office/drawing/2014/main" id="{9A491FE5-BC6A-EC36-C417-E0A5AEE8F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" y="188913"/>
            <a:ext cx="10090150" cy="750887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Retour JANPPH 2026 ET Actualités</a:t>
            </a:r>
          </a:p>
        </p:txBody>
      </p:sp>
      <p:sp>
        <p:nvSpPr>
          <p:cNvPr id="8195" name="Espace réservé du contenu 2">
            <a:extLst>
              <a:ext uri="{FF2B5EF4-FFF2-40B4-BE49-F238E27FC236}">
                <a16:creationId xmlns:a16="http://schemas.microsoft.com/office/drawing/2014/main" id="{B118900F-A318-94CE-986C-CE200AA700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25" y="1808163"/>
            <a:ext cx="11098213" cy="4133850"/>
          </a:xfrm>
        </p:spPr>
        <p:txBody>
          <a:bodyPr/>
          <a:lstStyle/>
          <a:p>
            <a:pPr lvl="2">
              <a:defRPr/>
            </a:pPr>
            <a:endParaRPr lang="fr-FR" altLang="fr-FR" sz="3200" dirty="0"/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fr-FR" altLang="fr-FR" sz="3200" b="1" dirty="0">
              <a:solidFill>
                <a:srgbClr val="EE740E"/>
              </a:solidFill>
            </a:endParaRP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r>
              <a:rPr lang="fr-FR" altLang="fr-FR" sz="3200" b="1" dirty="0">
                <a:solidFill>
                  <a:srgbClr val="064A91"/>
                </a:solidFill>
              </a:rPr>
              <a:t>Mars 2026 : </a:t>
            </a: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fr-FR" altLang="fr-FR" sz="3200" b="1" dirty="0">
              <a:solidFill>
                <a:srgbClr val="064A91"/>
              </a:solidFill>
            </a:endParaRP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r>
              <a:rPr lang="fr-FR" altLang="fr-FR" sz="3200" b="1" dirty="0">
                <a:solidFill>
                  <a:srgbClr val="064A91"/>
                </a:solidFill>
              </a:rPr>
              <a:t>webinaire organisé par ANPPH et CN3PH (CNP des PPH)</a:t>
            </a: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fr-FR" altLang="fr-FR" sz="3200" b="1" dirty="0">
              <a:solidFill>
                <a:srgbClr val="064A91"/>
              </a:solidFill>
            </a:endParaRP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r>
              <a:rPr lang="fr-FR" sz="3200" dirty="0">
                <a:hlinkClick r:id="rId3"/>
              </a:rPr>
              <a:t>Webinaire Parcours VAE pour les Préparateurs en pharmacie</a:t>
            </a: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fr-FR" sz="3200" dirty="0">
              <a:hlinkClick r:id="rId3"/>
            </a:endParaRP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r>
              <a:rPr lang="fr-FR" sz="3200" dirty="0">
                <a:hlinkClick r:id="rId3"/>
              </a:rPr>
              <a:t> ANPPH et Formateurs CFPPH 20260317</a:t>
            </a:r>
            <a:endParaRPr lang="fr-FR" altLang="fr-FR" sz="3200" b="1" dirty="0">
              <a:solidFill>
                <a:srgbClr val="064A91"/>
              </a:solidFill>
            </a:endParaRP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fr-FR" altLang="fr-FR" sz="3200" dirty="0"/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fr-FR" altLang="fr-FR" sz="3200" dirty="0"/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r>
              <a:rPr lang="fr-FR" sz="3200" dirty="0">
                <a:hlinkClick r:id="rId4"/>
              </a:rPr>
              <a:t>Disposition du titre</a:t>
            </a:r>
            <a:endParaRPr lang="fr-FR" altLang="fr-FR" sz="3200" dirty="0"/>
          </a:p>
        </p:txBody>
      </p:sp>
      <p:sp>
        <p:nvSpPr>
          <p:cNvPr id="14340" name="Espace réservé du numéro de diapositive 4">
            <a:extLst>
              <a:ext uri="{FF2B5EF4-FFF2-40B4-BE49-F238E27FC236}">
                <a16:creationId xmlns:a16="http://schemas.microsoft.com/office/drawing/2014/main" id="{353ACEDC-4C79-01EF-1A60-6ABB83BFD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200"/>
              </a:lnSpc>
              <a:spcBef>
                <a:spcPts val="6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ts val="21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ts val="17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ts val="17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ts val="17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fld id="{CC043BD6-F248-4068-900C-2D39C8333F0D}" type="slidenum">
              <a:rPr lang="fr-FR" altLang="fr-FR" sz="1200" b="0" smtClean="0"/>
              <a:pPr/>
              <a:t>5</a:t>
            </a:fld>
            <a:endParaRPr lang="fr-FR" altLang="fr-FR" sz="1200" b="0"/>
          </a:p>
        </p:txBody>
      </p:sp>
      <p:pic>
        <p:nvPicPr>
          <p:cNvPr id="14341" name="Image 1">
            <a:extLst>
              <a:ext uri="{FF2B5EF4-FFF2-40B4-BE49-F238E27FC236}">
                <a16:creationId xmlns:a16="http://schemas.microsoft.com/office/drawing/2014/main" id="{06541704-2BB2-4AB7-22B9-276A98D51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675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>
            <a:extLst>
              <a:ext uri="{FF2B5EF4-FFF2-40B4-BE49-F238E27FC236}">
                <a16:creationId xmlns:a16="http://schemas.microsoft.com/office/drawing/2014/main" id="{1F71BD9A-2FD9-A878-E7E6-3477EF61C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" y="188913"/>
            <a:ext cx="10090150" cy="750887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Retour JANPPH 2026 ET Actualités</a:t>
            </a:r>
          </a:p>
        </p:txBody>
      </p:sp>
      <p:sp>
        <p:nvSpPr>
          <p:cNvPr id="8195" name="Espace réservé du contenu 2">
            <a:extLst>
              <a:ext uri="{FF2B5EF4-FFF2-40B4-BE49-F238E27FC236}">
                <a16:creationId xmlns:a16="http://schemas.microsoft.com/office/drawing/2014/main" id="{E458CE42-DFE4-6865-EBB0-57605AB475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25" y="1808163"/>
            <a:ext cx="11098213" cy="1436687"/>
          </a:xfrm>
        </p:spPr>
        <p:txBody>
          <a:bodyPr/>
          <a:lstStyle/>
          <a:p>
            <a:pPr lvl="2">
              <a:defRPr/>
            </a:pPr>
            <a:endParaRPr lang="fr-FR" altLang="fr-FR" sz="3200" dirty="0"/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fr-FR" altLang="fr-FR" sz="3200" b="1" dirty="0">
              <a:solidFill>
                <a:srgbClr val="EE740E"/>
              </a:solidFill>
            </a:endParaRP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r>
              <a:rPr lang="fr-FR" altLang="fr-FR" sz="3200" b="1" dirty="0">
                <a:solidFill>
                  <a:srgbClr val="064A91"/>
                </a:solidFill>
              </a:rPr>
              <a:t>RPPS : modalités de mise en place</a:t>
            </a: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fr-FR" altLang="fr-FR" sz="3200" b="1" dirty="0">
              <a:solidFill>
                <a:srgbClr val="064A91"/>
              </a:solidFill>
            </a:endParaRP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fr-FR" altLang="fr-FR" sz="3200" b="1" dirty="0">
              <a:solidFill>
                <a:srgbClr val="064A91"/>
              </a:solidFill>
            </a:endParaRP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fr-FR" altLang="fr-FR" sz="3200" b="1" dirty="0">
              <a:solidFill>
                <a:srgbClr val="064A91"/>
              </a:solidFill>
            </a:endParaRPr>
          </a:p>
        </p:txBody>
      </p:sp>
      <p:sp>
        <p:nvSpPr>
          <p:cNvPr id="16388" name="Espace réservé du numéro de diapositive 4">
            <a:extLst>
              <a:ext uri="{FF2B5EF4-FFF2-40B4-BE49-F238E27FC236}">
                <a16:creationId xmlns:a16="http://schemas.microsoft.com/office/drawing/2014/main" id="{F219BDD4-1583-9D73-7F59-79C551113E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200"/>
              </a:lnSpc>
              <a:spcBef>
                <a:spcPts val="6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ts val="21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ts val="17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ts val="17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ts val="17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fld id="{7DD7594B-23B5-499A-A9D7-D80A3CAB0F2E}" type="slidenum">
              <a:rPr lang="fr-FR" altLang="fr-FR" sz="1200" b="0" smtClean="0"/>
              <a:pPr/>
              <a:t>6</a:t>
            </a:fld>
            <a:endParaRPr lang="fr-FR" altLang="fr-FR" sz="1200" b="0"/>
          </a:p>
        </p:txBody>
      </p:sp>
      <p:sp>
        <p:nvSpPr>
          <p:cNvPr id="16389" name="ZoneTexte 2">
            <a:extLst>
              <a:ext uri="{FF2B5EF4-FFF2-40B4-BE49-F238E27FC236}">
                <a16:creationId xmlns:a16="http://schemas.microsoft.com/office/drawing/2014/main" id="{5A6F2651-3435-BB43-EFBF-D5462735F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3244850"/>
            <a:ext cx="7907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ts val="6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ts val="21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ts val="17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ts val="17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ts val="17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0">
                <a:latin typeface="Verdana" panose="020B0604030504040204" pitchFamily="34" charset="0"/>
                <a:hlinkClick r:id="rId3"/>
              </a:rPr>
              <a:t>Flyer détaillé RPPS+</a:t>
            </a:r>
            <a:endParaRPr lang="fr-FR" altLang="fr-FR" sz="1800" b="0">
              <a:latin typeface="Verdana" panose="020B0604030504040204" pitchFamily="34" charset="0"/>
            </a:endParaRPr>
          </a:p>
        </p:txBody>
      </p:sp>
      <p:pic>
        <p:nvPicPr>
          <p:cNvPr id="16390" name="Image 1">
            <a:extLst>
              <a:ext uri="{FF2B5EF4-FFF2-40B4-BE49-F238E27FC236}">
                <a16:creationId xmlns:a16="http://schemas.microsoft.com/office/drawing/2014/main" id="{49740A56-733B-D641-0250-A76CD01A5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675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>
            <a:extLst>
              <a:ext uri="{FF2B5EF4-FFF2-40B4-BE49-F238E27FC236}">
                <a16:creationId xmlns:a16="http://schemas.microsoft.com/office/drawing/2014/main" id="{A537292D-20D5-F29B-0232-B26AF1C3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" y="188913"/>
            <a:ext cx="10090150" cy="750887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Actualités</a:t>
            </a:r>
            <a:br>
              <a:rPr lang="fr-FR" altLang="fr-FR" dirty="0"/>
            </a:br>
            <a:r>
              <a:rPr lang="fr-FR" altLang="fr-FR" dirty="0"/>
              <a:t>Formations 2027</a:t>
            </a:r>
          </a:p>
        </p:txBody>
      </p:sp>
      <p:sp>
        <p:nvSpPr>
          <p:cNvPr id="8195" name="Espace réservé du contenu 2">
            <a:extLst>
              <a:ext uri="{FF2B5EF4-FFF2-40B4-BE49-F238E27FC236}">
                <a16:creationId xmlns:a16="http://schemas.microsoft.com/office/drawing/2014/main" id="{C8BEED84-2A28-EAE0-29E2-4A9F4F8700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25" y="1808163"/>
            <a:ext cx="11098213" cy="1436687"/>
          </a:xfrm>
        </p:spPr>
        <p:txBody>
          <a:bodyPr/>
          <a:lstStyle/>
          <a:p>
            <a:pPr lvl="2">
              <a:defRPr/>
            </a:pPr>
            <a:endParaRPr lang="fr-FR" altLang="fr-FR" sz="3200" dirty="0"/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fr-FR" altLang="fr-FR" sz="3200" b="1" dirty="0">
              <a:solidFill>
                <a:srgbClr val="EE740E"/>
              </a:solidFill>
            </a:endParaRP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fr-FR" altLang="fr-FR" sz="3200" b="1" dirty="0">
              <a:solidFill>
                <a:srgbClr val="064A91"/>
              </a:solidFill>
            </a:endParaRPr>
          </a:p>
        </p:txBody>
      </p:sp>
      <p:sp>
        <p:nvSpPr>
          <p:cNvPr id="18436" name="Espace réservé du numéro de diapositive 4">
            <a:extLst>
              <a:ext uri="{FF2B5EF4-FFF2-40B4-BE49-F238E27FC236}">
                <a16:creationId xmlns:a16="http://schemas.microsoft.com/office/drawing/2014/main" id="{0105C146-7913-3E97-3E32-6518914EF4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200"/>
              </a:lnSpc>
              <a:spcBef>
                <a:spcPts val="6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ts val="21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ts val="17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ts val="17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ts val="17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fld id="{A0DCFE53-730F-4222-858F-C016BE159BE6}" type="slidenum">
              <a:rPr lang="fr-FR" altLang="fr-FR" sz="1200" b="0" smtClean="0"/>
              <a:pPr/>
              <a:t>7</a:t>
            </a:fld>
            <a:endParaRPr lang="fr-FR" altLang="fr-FR" sz="1200" b="0"/>
          </a:p>
        </p:txBody>
      </p:sp>
      <p:pic>
        <p:nvPicPr>
          <p:cNvPr id="18437" name="Image 5">
            <a:extLst>
              <a:ext uri="{FF2B5EF4-FFF2-40B4-BE49-F238E27FC236}">
                <a16:creationId xmlns:a16="http://schemas.microsoft.com/office/drawing/2014/main" id="{6FFEC908-B595-A359-AB87-84798E3B8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525463"/>
            <a:ext cx="4554537" cy="63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Image 1">
            <a:extLst>
              <a:ext uri="{FF2B5EF4-FFF2-40B4-BE49-F238E27FC236}">
                <a16:creationId xmlns:a16="http://schemas.microsoft.com/office/drawing/2014/main" id="{3CD36428-BDAC-B289-5D4E-666BF0363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675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>
            <a:extLst>
              <a:ext uri="{FF2B5EF4-FFF2-40B4-BE49-F238E27FC236}">
                <a16:creationId xmlns:a16="http://schemas.microsoft.com/office/drawing/2014/main" id="{01903B24-D27B-0A4B-20C8-01D24B101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" y="188913"/>
            <a:ext cx="10090150" cy="750887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Actualités</a:t>
            </a:r>
            <a:br>
              <a:rPr lang="fr-FR" altLang="fr-FR" dirty="0"/>
            </a:br>
            <a:r>
              <a:rPr lang="fr-FR" altLang="fr-FR" dirty="0"/>
              <a:t>JANPPH 2027</a:t>
            </a:r>
          </a:p>
        </p:txBody>
      </p:sp>
      <p:sp>
        <p:nvSpPr>
          <p:cNvPr id="8195" name="Espace réservé du contenu 2">
            <a:extLst>
              <a:ext uri="{FF2B5EF4-FFF2-40B4-BE49-F238E27FC236}">
                <a16:creationId xmlns:a16="http://schemas.microsoft.com/office/drawing/2014/main" id="{51319048-FC51-7976-14EE-029515A7D5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25" y="1808163"/>
            <a:ext cx="11098213" cy="1436687"/>
          </a:xfrm>
        </p:spPr>
        <p:txBody>
          <a:bodyPr/>
          <a:lstStyle/>
          <a:p>
            <a:pPr lvl="2">
              <a:defRPr/>
            </a:pPr>
            <a:endParaRPr lang="fr-FR" altLang="fr-FR" sz="3200" dirty="0"/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fr-FR" altLang="fr-FR" sz="3200" b="1" dirty="0">
              <a:solidFill>
                <a:srgbClr val="EE740E"/>
              </a:solidFill>
            </a:endParaRP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fr-FR" altLang="fr-FR" sz="3200" b="1" dirty="0">
              <a:solidFill>
                <a:srgbClr val="064A91"/>
              </a:solidFill>
            </a:endParaRPr>
          </a:p>
        </p:txBody>
      </p:sp>
      <p:sp>
        <p:nvSpPr>
          <p:cNvPr id="20484" name="Espace réservé du numéro de diapositive 4">
            <a:extLst>
              <a:ext uri="{FF2B5EF4-FFF2-40B4-BE49-F238E27FC236}">
                <a16:creationId xmlns:a16="http://schemas.microsoft.com/office/drawing/2014/main" id="{055AFFB4-4313-D6F6-9284-1E07FEF3F9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200"/>
              </a:lnSpc>
              <a:spcBef>
                <a:spcPts val="6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ts val="21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ts val="17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ts val="17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ts val="17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fld id="{94A0A3AF-3025-4ACF-B51A-3AA7281740E8}" type="slidenum">
              <a:rPr lang="fr-FR" altLang="fr-FR" sz="1200" b="0" smtClean="0"/>
              <a:pPr/>
              <a:t>8</a:t>
            </a:fld>
            <a:endParaRPr lang="fr-FR" altLang="fr-FR" sz="1200" b="0"/>
          </a:p>
        </p:txBody>
      </p:sp>
      <p:pic>
        <p:nvPicPr>
          <p:cNvPr id="20485" name="Image 2">
            <a:extLst>
              <a:ext uri="{FF2B5EF4-FFF2-40B4-BE49-F238E27FC236}">
                <a16:creationId xmlns:a16="http://schemas.microsoft.com/office/drawing/2014/main" id="{F1AD0BDA-CC1E-CC02-5A61-E23160DFA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0"/>
            <a:ext cx="4778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Image 1">
            <a:extLst>
              <a:ext uri="{FF2B5EF4-FFF2-40B4-BE49-F238E27FC236}">
                <a16:creationId xmlns:a16="http://schemas.microsoft.com/office/drawing/2014/main" id="{C50F7437-4464-0BDC-0497-59E383D74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675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>
            <a:extLst>
              <a:ext uri="{FF2B5EF4-FFF2-40B4-BE49-F238E27FC236}">
                <a16:creationId xmlns:a16="http://schemas.microsoft.com/office/drawing/2014/main" id="{8039F622-2DD8-4BD5-B032-80651CE4A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9650" y="1460500"/>
            <a:ext cx="7124700" cy="1731963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Merci de votre attention</a:t>
            </a:r>
          </a:p>
        </p:txBody>
      </p:sp>
      <p:sp>
        <p:nvSpPr>
          <p:cNvPr id="22531" name="Espace réservé du contenu 2">
            <a:extLst>
              <a:ext uri="{FF2B5EF4-FFF2-40B4-BE49-F238E27FC236}">
                <a16:creationId xmlns:a16="http://schemas.microsoft.com/office/drawing/2014/main" id="{E70650F9-ACF9-AF69-88A5-B67103B185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79650" y="3189288"/>
            <a:ext cx="7926388" cy="1752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altLang="fr-FR">
                <a:solidFill>
                  <a:schemeClr val="accent2"/>
                </a:solidFill>
              </a:rPr>
              <a:t>Pour en savoir plus : </a:t>
            </a:r>
          </a:p>
          <a:p>
            <a:pPr>
              <a:spcBef>
                <a:spcPct val="0"/>
              </a:spcBef>
            </a:pPr>
            <a:r>
              <a:rPr lang="fr-FR" altLang="fr-FR">
                <a:solidFill>
                  <a:schemeClr val="bg1"/>
                </a:solidFill>
              </a:rPr>
              <a:t>www.anpph.fr</a:t>
            </a:r>
          </a:p>
          <a:p>
            <a:pPr>
              <a:spcBef>
                <a:spcPct val="0"/>
              </a:spcBef>
            </a:pPr>
            <a:r>
              <a:rPr lang="fr-FR" altLang="fr-FR">
                <a:solidFill>
                  <a:schemeClr val="bg1"/>
                </a:solidFill>
              </a:rPr>
              <a:t>www.legifrance.gouv.fr</a:t>
            </a:r>
          </a:p>
          <a:p>
            <a:pPr>
              <a:spcBef>
                <a:spcPct val="0"/>
              </a:spcBef>
            </a:pPr>
            <a:endParaRPr lang="fr-FR" altLang="fr-FR"/>
          </a:p>
          <a:p>
            <a:pPr>
              <a:spcBef>
                <a:spcPct val="0"/>
              </a:spcBef>
            </a:pPr>
            <a:endParaRPr lang="fr-FR" altLang="fr-FR"/>
          </a:p>
          <a:p>
            <a:pPr>
              <a:spcBef>
                <a:spcPct val="0"/>
              </a:spcBef>
            </a:pPr>
            <a:endParaRPr lang="fr-FR" altLang="fr-FR"/>
          </a:p>
        </p:txBody>
      </p:sp>
      <p:pic>
        <p:nvPicPr>
          <p:cNvPr id="22532" name="Image 1">
            <a:extLst>
              <a:ext uri="{FF2B5EF4-FFF2-40B4-BE49-F238E27FC236}">
                <a16:creationId xmlns:a16="http://schemas.microsoft.com/office/drawing/2014/main" id="{C80D833D-1FCB-3441-C8E7-D64398B25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Éclipse">
  <a:themeElements>
    <a:clrScheme name="ANPPH 2018">
      <a:dk1>
        <a:srgbClr val="000000"/>
      </a:dk1>
      <a:lt1>
        <a:srgbClr val="FFFFFF"/>
      </a:lt1>
      <a:dk2>
        <a:srgbClr val="064A90"/>
      </a:dk2>
      <a:lt2>
        <a:srgbClr val="5F5F5F"/>
      </a:lt2>
      <a:accent1>
        <a:srgbClr val="EE7409"/>
      </a:accent1>
      <a:accent2>
        <a:srgbClr val="EE7409"/>
      </a:accent2>
      <a:accent3>
        <a:srgbClr val="FFFFFF"/>
      </a:accent3>
      <a:accent4>
        <a:srgbClr val="000000"/>
      </a:accent4>
      <a:accent5>
        <a:srgbClr val="064A90"/>
      </a:accent5>
      <a:accent6>
        <a:srgbClr val="064A90"/>
      </a:accent6>
      <a:hlink>
        <a:srgbClr val="EE7409"/>
      </a:hlink>
      <a:folHlink>
        <a:srgbClr val="B2B2B2"/>
      </a:folHlink>
    </a:clrScheme>
    <a:fontScheme name="É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É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1463</TotalTime>
  <Words>184</Words>
  <Application>Microsoft Office PowerPoint</Application>
  <PresentationFormat>Grand écran</PresentationFormat>
  <Paragraphs>76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Verdana</vt:lpstr>
      <vt:lpstr>Arial</vt:lpstr>
      <vt:lpstr>Calibri</vt:lpstr>
      <vt:lpstr>Wingdings</vt:lpstr>
      <vt:lpstr>Éclipse</vt:lpstr>
      <vt:lpstr>Webinaire  ACTUALITES 2026  ANPPH</vt:lpstr>
      <vt:lpstr>Retour JANPPH 2026 ET Actualités</vt:lpstr>
      <vt:lpstr>Retour JANPPH 2026 ET Actualités</vt:lpstr>
      <vt:lpstr>Retour JANPPH 2026 ET Actualités</vt:lpstr>
      <vt:lpstr>Retour JANPPH 2026 ET Actualités</vt:lpstr>
      <vt:lpstr>Retour JANPPH 2026 ET Actualités</vt:lpstr>
      <vt:lpstr>Actualités Formations 2027</vt:lpstr>
      <vt:lpstr>Actualités JANPPH 2027</vt:lpstr>
      <vt:lpstr>Merci de votre attention</vt:lpstr>
    </vt:vector>
  </TitlesOfParts>
  <Company>chu bordeaux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devenir  Cadre de Santé?</dc:title>
  <dc:creator>t83pha1</dc:creator>
  <cp:lastModifiedBy>SNPGH Lucile</cp:lastModifiedBy>
  <cp:revision>204</cp:revision>
  <dcterms:created xsi:type="dcterms:W3CDTF">2015-05-12T15:38:48Z</dcterms:created>
  <dcterms:modified xsi:type="dcterms:W3CDTF">2026-04-30T09:02:40Z</dcterms:modified>
</cp:coreProperties>
</file>